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62" r:id="rId5"/>
    <p:sldId id="272" r:id="rId6"/>
    <p:sldId id="289" r:id="rId7"/>
    <p:sldId id="263" r:id="rId8"/>
    <p:sldId id="292" r:id="rId9"/>
    <p:sldId id="293" r:id="rId10"/>
    <p:sldId id="291" r:id="rId11"/>
    <p:sldId id="273" r:id="rId12"/>
    <p:sldId id="275" r:id="rId13"/>
    <p:sldId id="264" r:id="rId14"/>
    <p:sldId id="265" r:id="rId15"/>
    <p:sldId id="285" r:id="rId16"/>
    <p:sldId id="286" r:id="rId17"/>
    <p:sldId id="287" r:id="rId18"/>
    <p:sldId id="266" r:id="rId19"/>
    <p:sldId id="280" r:id="rId20"/>
    <p:sldId id="277" r:id="rId21"/>
    <p:sldId id="278" r:id="rId22"/>
    <p:sldId id="276" r:id="rId23"/>
    <p:sldId id="279" r:id="rId24"/>
    <p:sldId id="290" r:id="rId25"/>
    <p:sldId id="283" r:id="rId26"/>
    <p:sldId id="282" r:id="rId27"/>
    <p:sldId id="268" r:id="rId28"/>
    <p:sldId id="271" r:id="rId29"/>
    <p:sldId id="270" r:id="rId30"/>
    <p:sldId id="28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62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3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01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1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0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6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0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8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1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2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8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1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1053" y="5281548"/>
            <a:ext cx="10269894" cy="932640"/>
          </a:xfrm>
        </p:spPr>
        <p:txBody>
          <a:bodyPr>
            <a:no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IT’S MADE BY KIM MOVIE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87" y="2336643"/>
            <a:ext cx="2505425" cy="2257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12" y="3922777"/>
            <a:ext cx="874517" cy="671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1355" b="25038"/>
          <a:stretch/>
        </p:blipFill>
        <p:spPr>
          <a:xfrm>
            <a:off x="3487635" y="3921183"/>
            <a:ext cx="1355652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1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204106-9617-A5DF-7185-B02C4F1A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89" y="1535474"/>
            <a:ext cx="8665421" cy="53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061" y="1825625"/>
            <a:ext cx="97418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46" y="1825625"/>
            <a:ext cx="976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7D4183-A4A2-4B49-4927-EF1DF0CE4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964" y="1825625"/>
            <a:ext cx="9446071" cy="4351338"/>
          </a:xfrm>
        </p:spPr>
      </p:pic>
    </p:spTree>
    <p:extLst>
      <p:ext uri="{BB962C8B-B14F-4D97-AF65-F5344CB8AC3E}">
        <p14:creationId xmlns:p14="http://schemas.microsoft.com/office/powerpoint/2010/main" val="25946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8F70FDA-2F74-867B-0EDF-9D276BA30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864" y="1825625"/>
            <a:ext cx="9376272" cy="4351338"/>
          </a:xfrm>
        </p:spPr>
      </p:pic>
    </p:spTree>
    <p:extLst>
      <p:ext uri="{BB962C8B-B14F-4D97-AF65-F5344CB8AC3E}">
        <p14:creationId xmlns:p14="http://schemas.microsoft.com/office/powerpoint/2010/main" val="76945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5314CD9-FB5C-F043-2FDC-7F3186862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073" y="1825625"/>
            <a:ext cx="9779854" cy="4351338"/>
          </a:xfrm>
        </p:spPr>
      </p:pic>
    </p:spTree>
    <p:extLst>
      <p:ext uri="{BB962C8B-B14F-4D97-AF65-F5344CB8AC3E}">
        <p14:creationId xmlns:p14="http://schemas.microsoft.com/office/powerpoint/2010/main" val="102277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10E0445-01BE-7120-2B7B-7BDAF60B3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107" y="1825625"/>
            <a:ext cx="9001785" cy="4351338"/>
          </a:xfrm>
        </p:spPr>
      </p:pic>
    </p:spTree>
    <p:extLst>
      <p:ext uri="{BB962C8B-B14F-4D97-AF65-F5344CB8AC3E}">
        <p14:creationId xmlns:p14="http://schemas.microsoft.com/office/powerpoint/2010/main" val="320265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1BF95FD-8996-7171-49D8-6242DBBF9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3569"/>
            <a:ext cx="10515600" cy="2615450"/>
          </a:xfrm>
        </p:spPr>
      </p:pic>
    </p:spTree>
    <p:extLst>
      <p:ext uri="{BB962C8B-B14F-4D97-AF65-F5344CB8AC3E}">
        <p14:creationId xmlns:p14="http://schemas.microsoft.com/office/powerpoint/2010/main" val="1262159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29AEEE-6C23-5981-7A34-389B923C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901" y="1825625"/>
            <a:ext cx="6122198" cy="4351338"/>
          </a:xfrm>
        </p:spPr>
      </p:pic>
    </p:spTree>
    <p:extLst>
      <p:ext uri="{BB962C8B-B14F-4D97-AF65-F5344CB8AC3E}">
        <p14:creationId xmlns:p14="http://schemas.microsoft.com/office/powerpoint/2010/main" val="37625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128EC0E-386B-14C0-C4AC-612F99A95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691" y="1825625"/>
            <a:ext cx="9658618" cy="4351338"/>
          </a:xfrm>
        </p:spPr>
      </p:pic>
    </p:spTree>
    <p:extLst>
      <p:ext uri="{BB962C8B-B14F-4D97-AF65-F5344CB8AC3E}">
        <p14:creationId xmlns:p14="http://schemas.microsoft.com/office/powerpoint/2010/main" val="409848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0" y="1289844"/>
            <a:ext cx="6096000" cy="4309512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목 차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096000" y="985008"/>
            <a:ext cx="6096000" cy="4919184"/>
          </a:xfrm>
        </p:spPr>
        <p:txBody>
          <a:bodyPr vert="horz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컨셉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기능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홈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검색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상세보기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게시판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익명게시판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퀴즈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프로필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시연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질의응답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746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419C9DD-6C1A-376F-CAC4-9320D0B8C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5902"/>
            <a:ext cx="10515600" cy="3450783"/>
          </a:xfrm>
        </p:spPr>
      </p:pic>
    </p:spTree>
    <p:extLst>
      <p:ext uri="{BB962C8B-B14F-4D97-AF65-F5344CB8AC3E}">
        <p14:creationId xmlns:p14="http://schemas.microsoft.com/office/powerpoint/2010/main" val="272277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00FFACD5-08F2-8F6B-EE4A-D62E0E3C1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79" y="1825625"/>
            <a:ext cx="8473242" cy="4351338"/>
          </a:xfrm>
        </p:spPr>
      </p:pic>
    </p:spTree>
    <p:extLst>
      <p:ext uri="{BB962C8B-B14F-4D97-AF65-F5344CB8AC3E}">
        <p14:creationId xmlns:p14="http://schemas.microsoft.com/office/powerpoint/2010/main" val="27632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9BCAF73-5A11-126F-3E0C-61D20A0CE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2482"/>
            <a:ext cx="10515600" cy="4137624"/>
          </a:xfrm>
        </p:spPr>
      </p:pic>
    </p:spTree>
    <p:extLst>
      <p:ext uri="{BB962C8B-B14F-4D97-AF65-F5344CB8AC3E}">
        <p14:creationId xmlns:p14="http://schemas.microsoft.com/office/powerpoint/2010/main" val="188998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0B7C7A6-804E-E3AD-D8B6-9A5F7EE5C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569"/>
            <a:ext cx="10515600" cy="3531450"/>
          </a:xfrm>
        </p:spPr>
      </p:pic>
    </p:spTree>
    <p:extLst>
      <p:ext uri="{BB962C8B-B14F-4D97-AF65-F5344CB8AC3E}">
        <p14:creationId xmlns:p14="http://schemas.microsoft.com/office/powerpoint/2010/main" val="3280213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3AB30A3-6ADC-ABC7-09F8-B77AFCD6B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2856"/>
            <a:ext cx="10515600" cy="3576875"/>
          </a:xfrm>
        </p:spPr>
      </p:pic>
    </p:spTree>
    <p:extLst>
      <p:ext uri="{BB962C8B-B14F-4D97-AF65-F5344CB8AC3E}">
        <p14:creationId xmlns:p14="http://schemas.microsoft.com/office/powerpoint/2010/main" val="301736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퀴즈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856AB02D-A667-16CB-45E5-0F0BC01CB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401" y="1685637"/>
            <a:ext cx="8173198" cy="43513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FD4ADF-F5FD-451F-1D37-7743B47F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04" y="1685637"/>
            <a:ext cx="3733992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퀴즈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31C7224-A7BB-7502-56C4-02DEE7E61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572" y="1825625"/>
            <a:ext cx="8098855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282B14-CB65-2EF1-40FD-23EAA10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53" y="1690688"/>
            <a:ext cx="3721291" cy="16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프로필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02FAE2A-C8E0-2403-BCAF-BE372259F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40" y="1825625"/>
            <a:ext cx="4567920" cy="4351338"/>
          </a:xfrm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67E0CBFB-0C22-A7D4-363A-86725C83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42" y="1825625"/>
            <a:ext cx="4375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12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1545990"/>
            <a:ext cx="10515600" cy="3839045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시 연</a:t>
            </a:r>
          </a:p>
        </p:txBody>
      </p:sp>
    </p:spTree>
    <p:extLst>
      <p:ext uri="{BB962C8B-B14F-4D97-AF65-F5344CB8AC3E}">
        <p14:creationId xmlns:p14="http://schemas.microsoft.com/office/powerpoint/2010/main" val="471300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질 의 응 답</a:t>
            </a:r>
          </a:p>
        </p:txBody>
      </p:sp>
    </p:spTree>
    <p:extLst>
      <p:ext uri="{BB962C8B-B14F-4D97-AF65-F5344CB8AC3E}">
        <p14:creationId xmlns:p14="http://schemas.microsoft.com/office/powerpoint/2010/main" val="378594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5D77439-D65D-B0D7-A662-25F5D1A51989}"/>
              </a:ext>
            </a:extLst>
          </p:cNvPr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 err="1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컨</a:t>
            </a:r>
            <a:r>
              <a:rPr lang="en-US" altLang="ko-KR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	</a:t>
            </a:r>
            <a:r>
              <a:rPr lang="ko-KR" altLang="en-US" sz="9600" dirty="0" err="1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셉</a:t>
            </a:r>
            <a:endParaRPr lang="ko-KR" altLang="en-US" sz="9600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68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9600" dirty="0">
                <a:solidFill>
                  <a:schemeClr val="bg1"/>
                </a:solidFill>
                <a:latin typeface="Kunstler Script" panose="030304020206070D0D06" pitchFamily="66" charset="0"/>
                <a:cs typeface="MV Boli" panose="02000500030200090000" pitchFamily="2" charset="0"/>
              </a:rPr>
              <a:t>THE END</a:t>
            </a:r>
            <a:endParaRPr lang="ko-KR" altLang="en-US" sz="9600" dirty="0">
              <a:solidFill>
                <a:schemeClr val="bg1"/>
              </a:solidFill>
              <a:latin typeface="Kunstler Script" panose="030304020206070D0D06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5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컨셉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6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2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컨셉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78" y="1690688"/>
            <a:ext cx="9247843" cy="4351338"/>
          </a:xfrm>
        </p:spPr>
      </p:pic>
    </p:spTree>
    <p:extLst>
      <p:ext uri="{BB962C8B-B14F-4D97-AF65-F5344CB8AC3E}">
        <p14:creationId xmlns:p14="http://schemas.microsoft.com/office/powerpoint/2010/main" val="303681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5D77439-D65D-B0D7-A662-25F5D1A51989}"/>
              </a:ext>
            </a:extLst>
          </p:cNvPr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기</a:t>
            </a:r>
            <a:r>
              <a:rPr lang="en-US" altLang="ko-KR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	</a:t>
            </a:r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능</a:t>
            </a:r>
          </a:p>
        </p:txBody>
      </p:sp>
    </p:spTree>
    <p:extLst>
      <p:ext uri="{BB962C8B-B14F-4D97-AF65-F5344CB8AC3E}">
        <p14:creationId xmlns:p14="http://schemas.microsoft.com/office/powerpoint/2010/main" val="359405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060"/>
            <a:ext cx="10515600" cy="4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0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6005"/>
            <a:ext cx="10515600" cy="37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1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9479177-D910-1156-ED15-B24AC0268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135" y="1825625"/>
            <a:ext cx="8781729" cy="4351338"/>
          </a:xfrm>
        </p:spPr>
      </p:pic>
    </p:spTree>
    <p:extLst>
      <p:ext uri="{BB962C8B-B14F-4D97-AF65-F5344CB8AC3E}">
        <p14:creationId xmlns:p14="http://schemas.microsoft.com/office/powerpoint/2010/main" val="406339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66</Words>
  <Application>Microsoft Office PowerPoint</Application>
  <PresentationFormat>와이드스크린</PresentationFormat>
  <Paragraphs>41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MS UI Gothic</vt:lpstr>
      <vt:lpstr>맑은 고딕</vt:lpstr>
      <vt:lpstr>함초롬돋움 확장</vt:lpstr>
      <vt:lpstr>Arial</vt:lpstr>
      <vt:lpstr>Kunstler Script</vt:lpstr>
      <vt:lpstr>Office 테마</vt:lpstr>
      <vt:lpstr>PowerPoint 프레젠테이션</vt:lpstr>
      <vt:lpstr>목 차</vt:lpstr>
      <vt:lpstr>PowerPoint 프레젠테이션</vt:lpstr>
      <vt:lpstr>컨셉</vt:lpstr>
      <vt:lpstr>컨셉</vt:lpstr>
      <vt:lpstr>PowerPoint 프레젠테이션</vt:lpstr>
      <vt:lpstr>홈</vt:lpstr>
      <vt:lpstr>홈</vt:lpstr>
      <vt:lpstr>홈</vt:lpstr>
      <vt:lpstr>홈</vt:lpstr>
      <vt:lpstr>홈</vt:lpstr>
      <vt:lpstr>홈</vt:lpstr>
      <vt:lpstr>검색</vt:lpstr>
      <vt:lpstr>검색</vt:lpstr>
      <vt:lpstr>상세보기</vt:lpstr>
      <vt:lpstr>상세보기</vt:lpstr>
      <vt:lpstr>상세보기</vt:lpstr>
      <vt:lpstr>게시판</vt:lpstr>
      <vt:lpstr>게시판</vt:lpstr>
      <vt:lpstr>게시판</vt:lpstr>
      <vt:lpstr>익명게시판</vt:lpstr>
      <vt:lpstr>익명게시판</vt:lpstr>
      <vt:lpstr>익명게시판</vt:lpstr>
      <vt:lpstr>익명게시판</vt:lpstr>
      <vt:lpstr>퀴즈</vt:lpstr>
      <vt:lpstr>퀴즈</vt:lpstr>
      <vt:lpstr>프로필</vt:lpstr>
      <vt:lpstr>시 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user</cp:lastModifiedBy>
  <cp:revision>43</cp:revision>
  <dcterms:created xsi:type="dcterms:W3CDTF">2023-05-25T05:45:32Z</dcterms:created>
  <dcterms:modified xsi:type="dcterms:W3CDTF">2023-05-25T13:26:49Z</dcterms:modified>
</cp:coreProperties>
</file>